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8" Type="http://schemas.openxmlformats.org/officeDocument/2006/relationships/viewProps" Target="viewProps.xml" /><Relationship Id="rId4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0" Type="http://schemas.openxmlformats.org/officeDocument/2006/relationships/tableStyles" Target="tableStyles.xml" /><Relationship Id="rId4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(2010)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2025-01-21T12:54:49Z</dcterms:created>
  <dcterms:modified xsi:type="dcterms:W3CDTF">2025-01-21T12:54:49Z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